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Lst>
  <p:notesMasterIdLst>
    <p:notesMasterId r:id="rId8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مثال:
```
"کد Python بنویس که یک فایل CSV با ستون‌های
age, income, education بخواند و همبستگی بین
آنها را با heatmap نمایش دهد."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5. ایده‌پردازی و طوفان فکری
### کاربردها:
- تولید ایده‌های پژوهشی جدید
- بررسی شکاف‌های پژوهشی (Research Gaps)
- پیشنهاد ترکیب روش‌های مختلف
- شناسایی روندهای نوظهور
### مثال:
```
"در حوزه NLP چه موضوعات کم‌کار شده‌ای وجود دارد
که برای یک رساله دکتری مناسب باشد؟"
```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80</Slides>
  <Notes>80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80</vt:i4>
      </vt:variant>
    </vt:vector>
  </HeadingPairs>
  <TitlesOfParts>
    <vt:vector size="8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2025-12-12T19:46:41Z</dcterms:created>
  <dcterms:modified xsi:type="dcterms:W3CDTF">2025-12-12T19:46:41Z</dcterms:modified>
</cp:coreProperties>
</file>